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CE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98" d="100"/>
          <a:sy n="98" d="100"/>
        </p:scale>
        <p:origin x="90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jpe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388A-F7F3-47F8-A2B3-5541EDB1BA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1F6C2B-669A-4263-9E11-3C0A59915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E6E56-199F-4294-B485-DD0A99AC8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821F9-82BD-4817-915A-788B5D8F6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46F4E-5CA2-4BB1-9A70-A0076D465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30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E05CD-13CD-4B4D-9706-54C571DBD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3E56FD-31BC-4E64-AD48-1E6B1DD44D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3408-684B-4F5D-B0BA-66EA3D44F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58E75-BB87-41BB-A351-3EC6DDA66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EA7FA-AA2C-459B-99D1-03C76BCA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86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C3D9B-5D82-4423-A143-6A5345607A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F78FF-D1A1-44AA-B5F3-CFD77542F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29521-D80D-4647-828A-FC0030B17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B8C70-FFA7-4E56-AA34-AD28012D0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325AE-3AF3-4BA8-8790-AB0B7BBDD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7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1A89-5C1F-4867-A303-4CDC519CF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082B6-1CB8-4086-9553-1A4668045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50AB3-454D-428E-A322-03B7F4A8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1DAF2-3EFA-428B-B476-FEE9C6DA4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699B5-CA06-4201-BC54-77D65E6B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973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CC4E2-BAE9-4F8C-83C3-BD3A5A8E2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CFDFEB-6E1B-4851-BA88-06DE269D1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1D2D0-FE66-45B8-BB22-05251521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BAA82-A2DE-43B8-B501-04D0062E2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6B6FF-68BC-429E-B762-43F442F4F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7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46E45-AFE0-439C-9873-5382ED17A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B9F8B-1191-49E9-A66E-8C6B18E76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B014A-67D5-4F3F-BDC7-527962127A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9CF12A-2509-4B05-B958-AABF612EE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D0FB8C-0AE3-4737-AD03-13F6FDC49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494AED-819C-4BF2-93C2-3CF9F10BF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37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7C998-8D23-459B-89C1-6FE31FE48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A1CFF-5D31-4252-8D58-5AF3E3700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2420D9-5FB7-495B-8B41-5ECC694CC0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048303-629F-4513-9F3B-3B23A9520A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91FE42-EB72-40BF-BA75-99139442C8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10914E-EBCC-4FD3-B8D5-26FD21D6F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346A2E-B913-456F-A51B-02295D2B2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EA9133-E6F9-4EC4-8202-BAA66493E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15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C378D-1276-46B7-8918-1F4AC88E9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DB9AC4-3EA4-4F04-8C1E-A5608348A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612F94-F12A-4E16-B53B-20539B22B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1555CB-2196-406A-908F-F670DF54E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12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80F9E9-8A57-4756-B044-EDD142D12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944113-5F09-420B-B86A-ABC01D0C8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25BFD-2670-4374-AEA3-6DE454C00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00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87B1C-1F2C-4A9A-AADB-FE2F78A6A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0D66A-A9AB-48F2-B1A9-0556C583C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75103-5473-4BF3-A561-7F187181C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DBD50D-F949-4D67-BCFB-802180074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55524-B6D5-48E1-A9D6-07A323D00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E8725-81E9-4977-A42F-9485B6E53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3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3F68-AC77-4491-B0EA-542069F2A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D7A687-C054-4D69-91C1-A005BAFDE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C047D-D524-423D-B9F9-2A2AE17D1D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52E2C-3FED-4AF4-95F7-B88389A57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2395BF-27D0-4E3C-98B9-2516C65E2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D434E-BE60-4DA3-AF29-72AC6412F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821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6C09FF-8405-4B5D-9A14-11E6C847D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C4767-1FE8-4A4F-B894-79177B4847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F4E7A-90CD-46B5-A0C7-7FBFF0FE64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AA117-E17B-4A53-A225-8B8D72CA4638}" type="datetimeFigureOut">
              <a:rPr lang="en-US" smtClean="0"/>
              <a:t>4/18/2022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76A80-16DB-4B7F-8196-A5BD204B27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F9748-4F43-4700-8BFD-1F2F8BB847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92267-EAC6-4AEE-ACE7-DDE99C3F4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6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52000">
              <a:srgbClr val="F8CEB2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514F06-035D-4C4E-9D83-0D138C575831}"/>
              </a:ext>
            </a:extLst>
          </p:cNvPr>
          <p:cNvSpPr txBox="1"/>
          <p:nvPr/>
        </p:nvSpPr>
        <p:spPr>
          <a:xfrm>
            <a:off x="330741" y="254520"/>
            <a:ext cx="55642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Scrum-agile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Team Roles: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6CE66-B7F5-4D62-ACFB-E843D6DDF4C3}"/>
              </a:ext>
            </a:extLst>
          </p:cNvPr>
          <p:cNvSpPr txBox="1"/>
          <p:nvPr/>
        </p:nvSpPr>
        <p:spPr>
          <a:xfrm>
            <a:off x="330741" y="1569925"/>
            <a:ext cx="65856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Owner: Responsible for delivery of the product to the client.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Monitors the team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Updates the client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feedback and suggestions to the team members.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Communicates with external stakeholders and relays information to the team.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034525-B85B-403E-B2F8-C9C6BC100B48}"/>
              </a:ext>
            </a:extLst>
          </p:cNvPr>
          <p:cNvSpPr txBox="1"/>
          <p:nvPr/>
        </p:nvSpPr>
        <p:spPr>
          <a:xfrm>
            <a:off x="5454676" y="3810747"/>
            <a:ext cx="63327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Scrum Master: Manages the agile team members.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Conducts meetings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Retrieve necessary requirements from the Product Owner.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 any issues or concerns the team members may have.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Collects daily reports and status updates about the project.</a:t>
            </a:r>
          </a:p>
        </p:txBody>
      </p:sp>
      <p:pic>
        <p:nvPicPr>
          <p:cNvPr id="10" name="Picture 9" descr="Business people meeting in office">
            <a:extLst>
              <a:ext uri="{FF2B5EF4-FFF2-40B4-BE49-F238E27FC236}">
                <a16:creationId xmlns:a16="http://schemas.microsoft.com/office/drawing/2014/main" id="{1E8797E6-6036-446E-BDDC-A105C59FD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70" y="3755975"/>
            <a:ext cx="4044084" cy="2695398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1869437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F8CEB2"/>
            </a:gs>
            <a:gs pos="48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CA6FD1-1F11-42B1-B88A-7D66CD491030}"/>
              </a:ext>
            </a:extLst>
          </p:cNvPr>
          <p:cNvSpPr txBox="1"/>
          <p:nvPr/>
        </p:nvSpPr>
        <p:spPr>
          <a:xfrm>
            <a:off x="7179014" y="1282385"/>
            <a:ext cx="43223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Agile Team: Composed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dirty="0"/>
              <a:t> professionals who start and end the projects.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Assists in sprint and goal planning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Provides information for the design and program.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Tests the products and provides other types of quality checks.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677AC-04EC-4C4E-8882-BAE1499DB316}"/>
              </a:ext>
            </a:extLst>
          </p:cNvPr>
          <p:cNvSpPr txBox="1"/>
          <p:nvPr/>
        </p:nvSpPr>
        <p:spPr>
          <a:xfrm>
            <a:off x="870628" y="4446431"/>
            <a:ext cx="63083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 Lead: Assists members with technical support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Responsible for any technical issues team members face.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information to any new recruits during a project.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CCF926-FB4E-4815-9839-B665B6E75A4C}"/>
              </a:ext>
            </a:extLst>
          </p:cNvPr>
          <p:cNvSpPr txBox="1"/>
          <p:nvPr/>
        </p:nvSpPr>
        <p:spPr>
          <a:xfrm>
            <a:off x="325833" y="228682"/>
            <a:ext cx="556422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Scrum-agile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Team Roles:</a:t>
            </a:r>
          </a:p>
        </p:txBody>
      </p:sp>
      <p:pic>
        <p:nvPicPr>
          <p:cNvPr id="8" name="Picture 7" descr="Business team brainstorming">
            <a:extLst>
              <a:ext uri="{FF2B5EF4-FFF2-40B4-BE49-F238E27FC236}">
                <a16:creationId xmlns:a16="http://schemas.microsoft.com/office/drawing/2014/main" id="{601823C0-4A5F-4D75-9351-38165D9FF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89" y="1158817"/>
            <a:ext cx="4251798" cy="2834532"/>
          </a:xfrm>
          <a:prstGeom prst="rect">
            <a:avLst/>
          </a:prstGeom>
          <a:effectLst>
            <a:softEdge rad="292100"/>
          </a:effectLst>
        </p:spPr>
      </p:pic>
    </p:spTree>
    <p:extLst>
      <p:ext uri="{BB962C8B-B14F-4D97-AF65-F5344CB8AC3E}">
        <p14:creationId xmlns:p14="http://schemas.microsoft.com/office/powerpoint/2010/main" val="2599672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3000">
              <a:schemeClr val="accent1">
                <a:lumMod val="5000"/>
                <a:lumOff val="95000"/>
              </a:schemeClr>
            </a:gs>
            <a:gs pos="100000">
              <a:srgbClr val="F8CEB2"/>
            </a:gs>
            <a:gs pos="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8E1D49-3D3C-47CE-BF87-24BB1DB99E12}"/>
              </a:ext>
            </a:extLst>
          </p:cNvPr>
          <p:cNvSpPr txBox="1"/>
          <p:nvPr/>
        </p:nvSpPr>
        <p:spPr>
          <a:xfrm>
            <a:off x="311285" y="296494"/>
            <a:ext cx="596305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SDLC (Software Development Life Cycle)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208DD0-0D6C-419E-8090-26BB5DDFC787}"/>
              </a:ext>
            </a:extLst>
          </p:cNvPr>
          <p:cNvSpPr txBox="1"/>
          <p:nvPr/>
        </p:nvSpPr>
        <p:spPr>
          <a:xfrm>
            <a:off x="1128408" y="2057917"/>
            <a:ext cx="33268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Describes the steps that’s involved in project development from start to end.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842004-DB19-495D-8682-D580473EDECC}"/>
              </a:ext>
            </a:extLst>
          </p:cNvPr>
          <p:cNvSpPr txBox="1"/>
          <p:nvPr/>
        </p:nvSpPr>
        <p:spPr>
          <a:xfrm>
            <a:off x="7367081" y="4066161"/>
            <a:ext cx="48249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Gathers and analysis requirements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Maintenance / Product Support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A person reaching for a paper on a table full of paper and sticky notes">
            <a:extLst>
              <a:ext uri="{FF2B5EF4-FFF2-40B4-BE49-F238E27FC236}">
                <a16:creationId xmlns:a16="http://schemas.microsoft.com/office/drawing/2014/main" id="{78D7292F-D037-4C5E-BC9C-BF0A1C28E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31" y="773548"/>
            <a:ext cx="4275661" cy="2853392"/>
          </a:xfrm>
          <a:prstGeom prst="rect">
            <a:avLst/>
          </a:prstGeom>
          <a:effectLst>
            <a:softEdge rad="266700"/>
          </a:effectLst>
        </p:spPr>
      </p:pic>
    </p:spTree>
    <p:extLst>
      <p:ext uri="{BB962C8B-B14F-4D97-AF65-F5344CB8AC3E}">
        <p14:creationId xmlns:p14="http://schemas.microsoft.com/office/powerpoint/2010/main" val="3825958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5000"/>
                <a:lumOff val="95000"/>
              </a:schemeClr>
            </a:gs>
            <a:gs pos="51000">
              <a:srgbClr val="F8CEB2"/>
            </a:gs>
            <a:gs pos="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A7D993-5B6A-4885-A963-105A3F3AB0D7}"/>
              </a:ext>
            </a:extLst>
          </p:cNvPr>
          <p:cNvSpPr txBox="1"/>
          <p:nvPr/>
        </p:nvSpPr>
        <p:spPr>
          <a:xfrm>
            <a:off x="369651" y="350195"/>
            <a:ext cx="598251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Waterfall Development Approach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1992C-84BD-455E-8C88-7788080139FD}"/>
              </a:ext>
            </a:extLst>
          </p:cNvPr>
          <p:cNvSpPr txBox="1"/>
          <p:nvPr/>
        </p:nvSpPr>
        <p:spPr>
          <a:xfrm>
            <a:off x="2898842" y="2828835"/>
            <a:ext cx="6186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simple to use and understand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phase must be completed before moving to the next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sequential design process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Great for smaller projects with clear requirements</a:t>
            </a:r>
          </a:p>
        </p:txBody>
      </p:sp>
      <p:pic>
        <p:nvPicPr>
          <p:cNvPr id="9" name="Picture 8" descr="Waterfall between large hills">
            <a:extLst>
              <a:ext uri="{FF2B5EF4-FFF2-40B4-BE49-F238E27FC236}">
                <a16:creationId xmlns:a16="http://schemas.microsoft.com/office/drawing/2014/main" id="{DA93AA9D-913A-410D-A908-E31986B00D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5490" y="4083710"/>
            <a:ext cx="4491613" cy="2526532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31194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2000">
              <a:srgbClr val="F8CEB2"/>
            </a:gs>
            <a:gs pos="3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6EB951-5A23-4040-A9ED-7DBDD3397561}"/>
              </a:ext>
            </a:extLst>
          </p:cNvPr>
          <p:cNvSpPr txBox="1"/>
          <p:nvPr/>
        </p:nvSpPr>
        <p:spPr>
          <a:xfrm>
            <a:off x="356681" y="350194"/>
            <a:ext cx="57393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Waterfall approach or Agile approach?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486FA4-D7BC-406F-BC4D-8D189396D9E0}"/>
              </a:ext>
            </a:extLst>
          </p:cNvPr>
          <p:cNvSpPr txBox="1"/>
          <p:nvPr/>
        </p:nvSpPr>
        <p:spPr>
          <a:xfrm>
            <a:off x="3187430" y="2690336"/>
            <a:ext cx="5817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Smaller project = Waterfall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Needs a precise deadline = Waterfall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wants to be included during the project development = Agile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Needs to be flexible = Agile</a:t>
            </a:r>
          </a:p>
        </p:txBody>
      </p:sp>
      <p:pic>
        <p:nvPicPr>
          <p:cNvPr id="7" name="Picture 6" descr="Stressed employee at office">
            <a:extLst>
              <a:ext uri="{FF2B5EF4-FFF2-40B4-BE49-F238E27FC236}">
                <a16:creationId xmlns:a16="http://schemas.microsoft.com/office/drawing/2014/main" id="{59F14C6C-3407-414B-AEE3-E9E6DC668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930" y="350195"/>
            <a:ext cx="4035504" cy="2690336"/>
          </a:xfrm>
          <a:prstGeom prst="rect">
            <a:avLst/>
          </a:prstGeom>
          <a:effectLst>
            <a:softEdge rad="241300"/>
          </a:effectLst>
        </p:spPr>
      </p:pic>
    </p:spTree>
    <p:extLst>
      <p:ext uri="{BB962C8B-B14F-4D97-AF65-F5344CB8AC3E}">
        <p14:creationId xmlns:p14="http://schemas.microsoft.com/office/powerpoint/2010/main" val="206932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246</Words>
  <Application>Microsoft Office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Sylvia</dc:creator>
  <cp:lastModifiedBy>Kim, Sylvia</cp:lastModifiedBy>
  <cp:revision>1</cp:revision>
  <dcterms:created xsi:type="dcterms:W3CDTF">2022-04-18T06:31:33Z</dcterms:created>
  <dcterms:modified xsi:type="dcterms:W3CDTF">2022-04-18T07:01:10Z</dcterms:modified>
</cp:coreProperties>
</file>

<file path=docProps/thumbnail.jpeg>
</file>